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02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10" r:id="rId154"/>
    <p:sldId id="411" r:id="rId155"/>
    <p:sldId id="412" r:id="rId156"/>
    <p:sldId id="413" r:id="rId157"/>
    <p:sldId id="414" r:id="rId158"/>
    <p:sldId id="415" r:id="rId159"/>
    <p:sldId id="416" r:id="rId160"/>
    <p:sldId id="417" r:id="rId161"/>
    <p:sldId id="418" r:id="rId162"/>
    <p:sldId id="419" r:id="rId163"/>
    <p:sldId id="420" r:id="rId164"/>
    <p:sldId id="421" r:id="rId165"/>
    <p:sldId id="422" r:id="rId166"/>
    <p:sldId id="423" r:id="rId167"/>
    <p:sldId id="424" r:id="rId168"/>
    <p:sldId id="425" r:id="rId169"/>
    <p:sldId id="426" r:id="rId170"/>
    <p:sldId id="427" r:id="rId171"/>
    <p:sldId id="428" r:id="rId172"/>
    <p:sldId id="429" r:id="rId173"/>
    <p:sldId id="430" r:id="rId174"/>
    <p:sldId id="431" r:id="rId175"/>
    <p:sldId id="432" r:id="rId176"/>
    <p:sldId id="433" r:id="rId177"/>
    <p:sldId id="434" r:id="rId178"/>
    <p:sldId id="435" r:id="rId179"/>
    <p:sldId id="436" r:id="rId180"/>
    <p:sldId id="437" r:id="rId181"/>
    <p:sldId id="438" r:id="rId182"/>
    <p:sldId id="439" r:id="rId183"/>
    <p:sldId id="440" r:id="rId184"/>
    <p:sldId id="441" r:id="rId185"/>
    <p:sldId id="442" r:id="rId186"/>
    <p:sldId id="443" r:id="rId187"/>
    <p:sldId id="444" r:id="rId188"/>
    <p:sldId id="445" r:id="rId189"/>
    <p:sldId id="446" r:id="rId190"/>
    <p:sldId id="447" r:id="rId191"/>
    <p:sldId id="448" r:id="rId192"/>
    <p:sldId id="449" r:id="rId193"/>
    <p:sldId id="450" r:id="rId194"/>
    <p:sldId id="451" r:id="rId195"/>
    <p:sldId id="452" r:id="rId196"/>
    <p:sldId id="453" r:id="rId197"/>
    <p:sldId id="454" r:id="rId198"/>
    <p:sldId id="455" r:id="rId199"/>
    <p:sldId id="456" r:id="rId200"/>
    <p:sldId id="457" r:id="rId201"/>
    <p:sldId id="458" r:id="rId202"/>
    <p:sldId id="459" r:id="rId203"/>
    <p:sldId id="460" r:id="rId204"/>
    <p:sldId id="461" r:id="rId205"/>
    <p:sldId id="462" r:id="rId206"/>
    <p:sldId id="463" r:id="rId207"/>
    <p:sldId id="464" r:id="rId208"/>
    <p:sldId id="465" r:id="rId209"/>
    <p:sldId id="466" r:id="rId210"/>
    <p:sldId id="467" r:id="rId211"/>
    <p:sldId id="468" r:id="rId212"/>
    <p:sldId id="469" r:id="rId213"/>
    <p:sldId id="470" r:id="rId214"/>
    <p:sldId id="471" r:id="rId215"/>
    <p:sldId id="472" r:id="rId216"/>
    <p:sldId id="473" r:id="rId217"/>
    <p:sldId id="474" r:id="rId218"/>
    <p:sldId id="475" r:id="rId219"/>
    <p:sldId id="476" r:id="rId220"/>
    <p:sldId id="477" r:id="rId221"/>
    <p:sldId id="478" r:id="rId222"/>
    <p:sldId id="479" r:id="rId223"/>
    <p:sldId id="480" r:id="rId224"/>
    <p:sldId id="481" r:id="rId225"/>
    <p:sldId id="482" r:id="rId226"/>
    <p:sldId id="483" r:id="rId227"/>
    <p:sldId id="484" r:id="rId228"/>
    <p:sldId id="485" r:id="rId229"/>
    <p:sldId id="486" r:id="rId230"/>
    <p:sldId id="487" r:id="rId231"/>
    <p:sldId id="488" r:id="rId232"/>
    <p:sldId id="489" r:id="rId233"/>
    <p:sldId id="490" r:id="rId234"/>
    <p:sldId id="491" r:id="rId235"/>
    <p:sldId id="492" r:id="rId236"/>
    <p:sldId id="493" r:id="rId237"/>
    <p:sldId id="494" r:id="rId238"/>
    <p:sldId id="495" r:id="rId239"/>
    <p:sldId id="496" r:id="rId240"/>
    <p:sldId id="497" r:id="rId241"/>
    <p:sldId id="498" r:id="rId242"/>
    <p:sldId id="499" r:id="rId243"/>
    <p:sldId id="500" r:id="rId244"/>
    <p:sldId id="501" r:id="rId245"/>
    <p:sldId id="503" r:id="rId246"/>
    <p:sldId id="504" r:id="rId2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64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61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71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95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5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66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35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15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59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71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17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72DF8-ECFE-4139-BB41-4DD7F504B6CA}" type="datetimeFigureOut">
              <a:rPr lang="fr-FR" smtClean="0"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A957C-18F1-47D9-B3E5-B410020B6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21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10" y="0"/>
            <a:ext cx="8690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2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8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6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2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2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7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8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4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3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2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9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8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5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7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8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9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9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0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4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2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4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8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0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2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7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8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4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4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3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1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6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0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3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3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5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7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2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3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0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5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2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4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3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9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3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1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1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7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1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4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8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8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8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8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10" y="0"/>
            <a:ext cx="8820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3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2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7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4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4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9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5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7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5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1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10" y="0"/>
            <a:ext cx="8820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2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8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2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4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9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9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8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4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5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1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0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9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1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8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4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0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0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3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8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1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4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9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8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6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4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6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8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3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6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4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0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9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67" y="0"/>
            <a:ext cx="8671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6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8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7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4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7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8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3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6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0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3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4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4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1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2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9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5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1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7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2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1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0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4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3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0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8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5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3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0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6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5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4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8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3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7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1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9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0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3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9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8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4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8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8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3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3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5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1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8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3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3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2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4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0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2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6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4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8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2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0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9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7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4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8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2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1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8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0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1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3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7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0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1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1" y="0"/>
            <a:ext cx="876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6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0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8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7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7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1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0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8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7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4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3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4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4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4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4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8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0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2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3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1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0"/>
            <a:ext cx="8849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3" y="0"/>
            <a:ext cx="890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Grand écran</PresentationFormat>
  <Paragraphs>0</Paragraphs>
  <Slides>246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246</vt:i4>
      </vt:variant>
    </vt:vector>
  </HeadingPairs>
  <TitlesOfParts>
    <vt:vector size="25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Hervé Claudine</dc:creator>
  <cp:lastModifiedBy>Hervé Claudine</cp:lastModifiedBy>
  <cp:revision>8</cp:revision>
  <dcterms:created xsi:type="dcterms:W3CDTF">2018-02-16T16:53:18Z</dcterms:created>
  <dcterms:modified xsi:type="dcterms:W3CDTF">2018-02-16T17:43:27Z</dcterms:modified>
</cp:coreProperties>
</file>